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56" r:id="rId2"/>
    <p:sldId id="265" r:id="rId3"/>
    <p:sldId id="257" r:id="rId4"/>
    <p:sldId id="266" r:id="rId5"/>
    <p:sldId id="264" r:id="rId6"/>
    <p:sldId id="267" r:id="rId7"/>
    <p:sldId id="263" r:id="rId8"/>
    <p:sldId id="268" r:id="rId9"/>
    <p:sldId id="262" r:id="rId10"/>
    <p:sldId id="269" r:id="rId11"/>
    <p:sldId id="261" r:id="rId12"/>
    <p:sldId id="270" r:id="rId13"/>
    <p:sldId id="260" r:id="rId14"/>
    <p:sldId id="271" r:id="rId15"/>
    <p:sldId id="258" r:id="rId16"/>
    <p:sldId id="272" r:id="rId17"/>
    <p:sldId id="259" r:id="rId18"/>
    <p:sldId id="273" r:id="rId19"/>
  </p:sldIdLst>
  <p:sldSz cx="9144000" cy="6858000" type="screen4x3"/>
  <p:notesSz cx="6858000" cy="9144000"/>
  <p:custShowLst>
    <p:custShow name="_RandomSlideShow" id="0">
      <p:sldLst>
        <p:sld r:id="rId11"/>
        <p:sld r:id="rId7"/>
        <p:sld r:id="rId6"/>
        <p:sld r:id="rId14"/>
        <p:sld r:id="rId19"/>
        <p:sld r:id="rId3"/>
        <p:sld r:id="rId16"/>
        <p:sld r:id="rId4"/>
        <p:sld r:id="rId2"/>
        <p:sld r:id="rId9"/>
        <p:sld r:id="rId10"/>
        <p:sld r:id="rId13"/>
        <p:sld r:id="rId12"/>
        <p:sld r:id="rId18"/>
        <p:sld r:id="rId8"/>
        <p:sld r:id="rId5"/>
        <p:sld r:id="rId15"/>
        <p:sld r:id="rId17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custShow id="0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2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B31E01-7579-45BA-9BD3-0ADDBD629816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F1AA18-6CA6-456F-B2C0-BF33CD1B932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F1AA18-6CA6-456F-B2C0-BF33CD1B932D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5C35-EC64-44E5-AC13-A9F2E1CD834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DB6C-BE06-4F36-892A-93EC8C59C11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6000">
    <p:sndAc>
      <p:stSnd>
        <p:snd r:embed="rId1" name="click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5C35-EC64-44E5-AC13-A9F2E1CD834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DB6C-BE06-4F36-892A-93EC8C59C1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advClick="0" advTm="6000">
    <p:sndAc>
      <p:stSnd>
        <p:snd r:embed="rId1" name="click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5C35-EC64-44E5-AC13-A9F2E1CD834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DB6C-BE06-4F36-892A-93EC8C59C1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advClick="0" advTm="6000"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5C35-EC64-44E5-AC13-A9F2E1CD834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DB6C-BE06-4F36-892A-93EC8C59C1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advClick="0" advTm="6000">
    <p:sndAc>
      <p:stSnd>
        <p:snd r:embed="rId1" name="click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5C35-EC64-44E5-AC13-A9F2E1CD834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DB6C-BE06-4F36-892A-93EC8C59C11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6000">
    <p:sndAc>
      <p:stSnd>
        <p:snd r:embed="rId1" name="click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5C35-EC64-44E5-AC13-A9F2E1CD834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DB6C-BE06-4F36-892A-93EC8C59C1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advClick="0" advTm="6000"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5C35-EC64-44E5-AC13-A9F2E1CD834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DB6C-BE06-4F36-892A-93EC8C59C1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advClick="0" advTm="6000"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5C35-EC64-44E5-AC13-A9F2E1CD834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DB6C-BE06-4F36-892A-93EC8C59C1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advClick="0" advTm="6000">
    <p:sndAc>
      <p:stSnd>
        <p:snd r:embed="rId1" name="click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5C35-EC64-44E5-AC13-A9F2E1CD834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DB6C-BE06-4F36-892A-93EC8C59C1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advClick="0" advTm="6000">
    <p:sndAc>
      <p:stSnd>
        <p:snd r:embed="rId1" name="click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5C35-EC64-44E5-AC13-A9F2E1CD834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DDB6C-BE06-4F36-892A-93EC8C59C11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advClick="0" advTm="6000">
    <p:sndAc>
      <p:stSnd>
        <p:snd r:embed="rId1" name="click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DC75C35-EC64-44E5-AC13-A9F2E1CD834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4ADDB6C-BE06-4F36-892A-93EC8C59C11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6000">
    <p:sndAc>
      <p:stSnd>
        <p:snd r:embed="rId1" name="click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DC75C35-EC64-44E5-AC13-A9F2E1CD8341}" type="datetimeFigureOut">
              <a:rPr lang="en-US" smtClean="0"/>
              <a:t>11/19/2014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4ADDB6C-BE06-4F36-892A-93EC8C59C1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advClick="0" advTm="6000">
    <p:sndAc>
      <p:stSnd>
        <p:snd r:embed="rId13" name="click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120</a:t>
            </a:r>
            <a:r>
              <a:rPr lang="en-US" sz="13300" dirty="0" smtClean="0">
                <a:latin typeface="Calibri" pitchFamily="34" charset="0"/>
              </a:rPr>
              <a:t>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33400"/>
            <a:ext cx="8077200" cy="1271016"/>
          </a:xfrm>
        </p:spPr>
        <p:txBody>
          <a:bodyPr/>
          <a:lstStyle/>
          <a:p>
            <a:pPr algn="ctr"/>
            <a:r>
              <a:rPr lang="en-US" sz="4800" dirty="0" smtClean="0">
                <a:solidFill>
                  <a:schemeClr val="tx1"/>
                </a:solidFill>
              </a:rPr>
              <a:t>60° family in quadrant II</a:t>
            </a:r>
            <a:endParaRPr lang="en-US" sz="4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4" name="Picture 3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</p:spTree>
  </p:cSld>
  <p:clrMapOvr>
    <a:masterClrMapping/>
  </p:clrMapOvr>
  <p:transition advClick="0" advTm="600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225°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62000" y="533400"/>
            <a:ext cx="8077200" cy="1271016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4800" dirty="0" smtClean="0"/>
              <a:t>45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° family in quadrant III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240</a:t>
            </a:r>
            <a:r>
              <a:rPr lang="en-US" sz="13300" dirty="0" smtClean="0">
                <a:latin typeface="Calibri" pitchFamily="34" charset="0"/>
              </a:rPr>
              <a:t>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62000" y="533400"/>
            <a:ext cx="8077200" cy="1271016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60° family in quadrant III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240</a:t>
            </a:r>
            <a:r>
              <a:rPr lang="en-US" sz="13300" dirty="0" smtClean="0">
                <a:latin typeface="Calibri" pitchFamily="34" charset="0"/>
              </a:rPr>
              <a:t>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62000" y="533400"/>
            <a:ext cx="8077200" cy="1271016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60° family in quadrant III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300</a:t>
            </a:r>
            <a:r>
              <a:rPr lang="en-US" sz="13300" dirty="0" smtClean="0">
                <a:latin typeface="Calibri" pitchFamily="34" charset="0"/>
              </a:rPr>
              <a:t>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62000" y="533400"/>
            <a:ext cx="8077200" cy="1271016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60° family in quadrant IV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300</a:t>
            </a:r>
            <a:r>
              <a:rPr lang="en-US" sz="13300" dirty="0" smtClean="0">
                <a:latin typeface="Calibri" pitchFamily="34" charset="0"/>
              </a:rPr>
              <a:t>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62000" y="533400"/>
            <a:ext cx="8077200" cy="1271016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60° family in quadrant IV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315°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62000" y="533400"/>
            <a:ext cx="8077200" cy="1271016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4800" dirty="0" smtClean="0"/>
              <a:t>45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° family in quadrant IV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315°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62000" y="533400"/>
            <a:ext cx="8077200" cy="1271016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4800" dirty="0" smtClean="0"/>
              <a:t>45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° family in quadrant IV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330</a:t>
            </a:r>
            <a:r>
              <a:rPr lang="en-US" sz="13300" dirty="0" smtClean="0">
                <a:latin typeface="Calibri" pitchFamily="34" charset="0"/>
              </a:rPr>
              <a:t>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62000" y="533400"/>
            <a:ext cx="8077200" cy="1271016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4800" dirty="0"/>
              <a:t>3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0° family in quadrant IV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330</a:t>
            </a:r>
            <a:r>
              <a:rPr lang="en-US" sz="13300" dirty="0" smtClean="0">
                <a:latin typeface="Calibri" pitchFamily="34" charset="0"/>
              </a:rPr>
              <a:t>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blue sine wave pan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62000" y="533400"/>
            <a:ext cx="8077200" cy="1271016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4800" dirty="0"/>
              <a:t>3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0° family in quadrant IV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120</a:t>
            </a:r>
            <a:r>
              <a:rPr lang="en-US" sz="13300" dirty="0" smtClean="0">
                <a:latin typeface="Calibri" pitchFamily="34" charset="0"/>
              </a:rPr>
              <a:t>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33400"/>
            <a:ext cx="8077200" cy="1271016"/>
          </a:xfrm>
        </p:spPr>
        <p:txBody>
          <a:bodyPr/>
          <a:lstStyle/>
          <a:p>
            <a:pPr algn="ctr"/>
            <a:r>
              <a:rPr lang="en-US" sz="4800" dirty="0" smtClean="0">
                <a:solidFill>
                  <a:schemeClr val="tx1"/>
                </a:solidFill>
              </a:rPr>
              <a:t>60° family in quadrant II</a:t>
            </a:r>
            <a:endParaRPr lang="en-US" sz="4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4" name="Picture 3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</p:spTree>
  </p:cSld>
  <p:clrMapOvr>
    <a:masterClrMapping/>
  </p:clrMapOvr>
  <p:transition advClick="0" advTm="6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135°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762000" y="533400"/>
            <a:ext cx="8077200" cy="1271016"/>
          </a:xfrm>
        </p:spPr>
        <p:txBody>
          <a:bodyPr/>
          <a:lstStyle/>
          <a:p>
            <a:pPr algn="ctr"/>
            <a:r>
              <a:rPr lang="en-US" sz="4800" dirty="0" smtClean="0">
                <a:solidFill>
                  <a:schemeClr val="tx1"/>
                </a:solidFill>
              </a:rPr>
              <a:t>45° family in quadrant II</a:t>
            </a:r>
            <a:endParaRPr lang="en-US" sz="4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ransition advClick="0" advTm="600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135°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762000" y="533400"/>
            <a:ext cx="8077200" cy="1271016"/>
          </a:xfrm>
        </p:spPr>
        <p:txBody>
          <a:bodyPr/>
          <a:lstStyle/>
          <a:p>
            <a:pPr algn="ctr"/>
            <a:r>
              <a:rPr lang="en-US" sz="4800" dirty="0" smtClean="0">
                <a:solidFill>
                  <a:schemeClr val="tx1"/>
                </a:solidFill>
              </a:rPr>
              <a:t>45° family in quadrant II</a:t>
            </a:r>
            <a:endParaRPr lang="en-US" sz="4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ransition advClick="0" advTm="6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150</a:t>
            </a:r>
            <a:r>
              <a:rPr lang="en-US" sz="13300" dirty="0" smtClean="0">
                <a:latin typeface="Calibri" pitchFamily="34" charset="0"/>
              </a:rPr>
              <a:t>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62000" y="533400"/>
            <a:ext cx="8077200" cy="1271016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4800" dirty="0"/>
              <a:t>3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0° family in quadrant II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150</a:t>
            </a:r>
            <a:r>
              <a:rPr lang="en-US" sz="13300" dirty="0" smtClean="0">
                <a:latin typeface="Calibri" pitchFamily="34" charset="0"/>
              </a:rPr>
              <a:t>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62000" y="533400"/>
            <a:ext cx="8077200" cy="1271016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4800" dirty="0"/>
              <a:t>3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0° family in quadrant II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210</a:t>
            </a:r>
            <a:r>
              <a:rPr lang="en-US" sz="13300" dirty="0" smtClean="0">
                <a:latin typeface="Calibri" pitchFamily="34" charset="0"/>
              </a:rPr>
              <a:t>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62000" y="533400"/>
            <a:ext cx="8077200" cy="1271016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4800" dirty="0"/>
              <a:t>3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0° family in quadrant III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210</a:t>
            </a:r>
            <a:r>
              <a:rPr lang="en-US" sz="13300" dirty="0" smtClean="0">
                <a:latin typeface="Calibri" pitchFamily="34" charset="0"/>
              </a:rPr>
              <a:t>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62000" y="533400"/>
            <a:ext cx="8077200" cy="1271016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4800" dirty="0"/>
              <a:t>3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0° family in quadrant III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13300" dirty="0" smtClean="0">
                <a:latin typeface="Calibri" pitchFamily="34" charset="0"/>
              </a:rPr>
              <a:t>225°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blue sine wave pan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762000" y="533400"/>
            <a:ext cx="8077200" cy="1271016"/>
          </a:xfrm>
          <a:prstGeom prst="rect">
            <a:avLst/>
          </a:prstGeom>
        </p:spPr>
        <p:txBody>
          <a:bodyPr vert="horz" lIns="118872" tIns="0" rIns="45720" bIns="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4800" dirty="0" smtClean="0"/>
              <a:t>45</a:t>
            </a: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° family in quadrant III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132</TotalTime>
  <Words>145</Words>
  <Application>Microsoft Office PowerPoint</Application>
  <PresentationFormat>On-screen Show (4:3)</PresentationFormat>
  <Paragraphs>37</Paragraphs>
  <Slides>18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  <vt:variant>
        <vt:lpstr>Custom Shows</vt:lpstr>
      </vt:variant>
      <vt:variant>
        <vt:i4>1</vt:i4>
      </vt:variant>
    </vt:vector>
  </HeadingPairs>
  <TitlesOfParts>
    <vt:vector size="20" baseType="lpstr">
      <vt:lpstr>Module</vt:lpstr>
      <vt:lpstr>120° </vt:lpstr>
      <vt:lpstr>120° </vt:lpstr>
      <vt:lpstr>135° </vt:lpstr>
      <vt:lpstr>135° </vt:lpstr>
      <vt:lpstr>150° </vt:lpstr>
      <vt:lpstr>150° </vt:lpstr>
      <vt:lpstr>210° </vt:lpstr>
      <vt:lpstr>210° </vt:lpstr>
      <vt:lpstr>225° </vt:lpstr>
      <vt:lpstr>225° </vt:lpstr>
      <vt:lpstr>240° </vt:lpstr>
      <vt:lpstr>240° </vt:lpstr>
      <vt:lpstr>300° </vt:lpstr>
      <vt:lpstr>300° </vt:lpstr>
      <vt:lpstr>315° </vt:lpstr>
      <vt:lpstr>315° </vt:lpstr>
      <vt:lpstr>330° </vt:lpstr>
      <vt:lpstr>330° </vt:lpstr>
      <vt:lpstr>_RandomSlideShow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</dc:creator>
  <cp:lastModifiedBy>Dave</cp:lastModifiedBy>
  <cp:revision>17</cp:revision>
  <dcterms:created xsi:type="dcterms:W3CDTF">2014-11-20T03:03:05Z</dcterms:created>
  <dcterms:modified xsi:type="dcterms:W3CDTF">2014-11-20T05:15:54Z</dcterms:modified>
</cp:coreProperties>
</file>